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</p:sldMasterIdLst>
  <p:notesMasterIdLst>
    <p:notesMasterId r:id="rId6"/>
  </p:notesMasterIdLst>
  <p:sldIdLst>
    <p:sldId id="257" r:id="rId2"/>
    <p:sldId id="259" r:id="rId3"/>
    <p:sldId id="260" r:id="rId4"/>
    <p:sldId id="261" r:id="rId5"/>
  </p:sldIdLst>
  <p:sldSz cx="18288000" cy="10287000"/>
  <p:notesSz cx="18288000" cy="10287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Inter" panose="020B0604020202020204" charset="0"/>
      <p:regular r:id="rId11"/>
      <p:bold r:id="rId12"/>
      <p:italic r:id="rId13"/>
      <p:boldItalic r:id="rId14"/>
    </p:embeddedFont>
    <p:embeddedFont>
      <p:font typeface="Jost" panose="020B0604020202020204" charset="0"/>
      <p:regular r:id="rId15"/>
      <p:bold r:id="rId16"/>
      <p:italic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Light" panose="00000400000000000000" pitchFamily="2" charset="0"/>
      <p:regular r:id="rId23"/>
      <p:bold r:id="rId24"/>
      <p:italic r:id="rId25"/>
      <p:boldItalic r:id="rId26"/>
    </p:embeddedFont>
    <p:embeddedFont>
      <p:font typeface="Urbanist" panose="020B0604020202020204" charset="0"/>
      <p:regular r:id="rId27"/>
      <p:bold r:id="rId28"/>
      <p:italic r:id="rId29"/>
      <p:boldItalic r:id="rId30"/>
    </p:embeddedFont>
    <p:embeddedFont>
      <p:font typeface="Urbanist SemiBold" panose="020B060402020202020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9" Type="http://schemas.openxmlformats.org/officeDocument/2006/relationships/presProps" Target="presProps.xml"/><Relationship Id="rId21" Type="http://schemas.openxmlformats.org/officeDocument/2006/relationships/font" Target="fonts/font15.fntdata"/><Relationship Id="rId34" Type="http://schemas.openxmlformats.org/officeDocument/2006/relationships/font" Target="fonts/font28.fntdata"/><Relationship Id="rId42" Type="http://schemas.openxmlformats.org/officeDocument/2006/relationships/tableStyles" Target="tableStyles.xml"/><Relationship Id="rId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font" Target="fonts/font26.fntdata"/><Relationship Id="rId37" Type="http://schemas.openxmlformats.org/officeDocument/2006/relationships/font" Target="fonts/font3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openxmlformats.org/officeDocument/2006/relationships/font" Target="fonts/font30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font" Target="fonts/font29.fntdata"/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font" Target="fonts/font27.fntdata"/><Relationship Id="rId38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1" y="4070000"/>
            <a:ext cx="8562795" cy="16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Mission 		: Mission 4</a:t>
            </a: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oleh 		: Efan Yacha R - 16026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			: efanyacha@gmail.com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A14A84-AF0A-4140-B704-3E4A12E9A06D}"/>
              </a:ext>
            </a:extLst>
          </p:cNvPr>
          <p:cNvSpPr txBox="1"/>
          <p:nvPr/>
        </p:nvSpPr>
        <p:spPr>
          <a:xfrm>
            <a:off x="3358600" y="3933083"/>
            <a:ext cx="11662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https://github.com/efanyacha/Mission-4-Basic.git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657AD-9D7B-4FDC-A1BC-7BFD3C2A9FF2}"/>
              </a:ext>
            </a:extLst>
          </p:cNvPr>
          <p:cNvSpPr txBox="1"/>
          <p:nvPr/>
        </p:nvSpPr>
        <p:spPr>
          <a:xfrm>
            <a:off x="6531745" y="2825087"/>
            <a:ext cx="53158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Link GitHub : </a:t>
            </a:r>
          </a:p>
        </p:txBody>
      </p:sp>
    </p:spTree>
    <p:extLst>
      <p:ext uri="{BB962C8B-B14F-4D97-AF65-F5344CB8AC3E}">
        <p14:creationId xmlns:p14="http://schemas.microsoft.com/office/powerpoint/2010/main" val="285703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EDF6F-1D2D-40EA-A4FA-586E9E3F41EE}"/>
              </a:ext>
            </a:extLst>
          </p:cNvPr>
          <p:cNvSpPr txBox="1"/>
          <p:nvPr/>
        </p:nvSpPr>
        <p:spPr>
          <a:xfrm>
            <a:off x="6486060" y="464025"/>
            <a:ext cx="42322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Awal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EC66A-99F3-4631-9CCB-C8B66581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15" y="1572021"/>
            <a:ext cx="14857969" cy="79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43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40E4FE-D8CC-464E-84D7-10A70456E3FA}"/>
              </a:ext>
            </a:extLst>
          </p:cNvPr>
          <p:cNvSpPr txBox="1"/>
          <p:nvPr/>
        </p:nvSpPr>
        <p:spPr>
          <a:xfrm>
            <a:off x="2954645" y="477673"/>
            <a:ext cx="12378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setalah</a:t>
            </a:r>
            <a:r>
              <a:rPr lang="en-US" sz="6600" dirty="0">
                <a:solidFill>
                  <a:srgbClr val="00B0F0"/>
                </a:solidFill>
              </a:rPr>
              <a:t> </a:t>
            </a:r>
            <a:r>
              <a:rPr lang="en-US" sz="6600" dirty="0" err="1">
                <a:solidFill>
                  <a:srgbClr val="00B0F0"/>
                </a:solidFill>
              </a:rPr>
              <a:t>mengisi</a:t>
            </a:r>
            <a:r>
              <a:rPr lang="en-US" sz="6600" dirty="0">
                <a:solidFill>
                  <a:srgbClr val="00B0F0"/>
                </a:solidFill>
              </a:rPr>
              <a:t>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6898D-51C2-4103-B1B3-5FC5CA45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37" y="1585669"/>
            <a:ext cx="15237725" cy="8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3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57</Words>
  <Application>Microsoft Office PowerPoint</Application>
  <PresentationFormat>Custom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Jost</vt:lpstr>
      <vt:lpstr>Urbanist SemiBold</vt:lpstr>
      <vt:lpstr>Poppins</vt:lpstr>
      <vt:lpstr>Calibri</vt:lpstr>
      <vt:lpstr>Verdana</vt:lpstr>
      <vt:lpstr>Arial</vt:lpstr>
      <vt:lpstr>Urbanist</vt:lpstr>
      <vt:lpstr>Inter</vt:lpstr>
      <vt:lpstr>Avenir</vt:lpstr>
      <vt:lpstr>Poppins Light</vt:lpstr>
      <vt:lpstr>Office Theme</vt:lpstr>
      <vt:lpstr>Full Stack Developer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Efan</dc:creator>
  <cp:lastModifiedBy>Efan Yacha R</cp:lastModifiedBy>
  <cp:revision>8</cp:revision>
  <dcterms:modified xsi:type="dcterms:W3CDTF">2025-09-04T11:42:05Z</dcterms:modified>
</cp:coreProperties>
</file>